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80" autoAdjust="0"/>
  </p:normalViewPr>
  <p:slideViewPr>
    <p:cSldViewPr>
      <p:cViewPr>
        <p:scale>
          <a:sx n="50" d="100"/>
          <a:sy n="50" d="100"/>
        </p:scale>
        <p:origin x="-1464" y="-10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325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CC9960F-9C4B-41A1-BDA6-7D4FF46BF8DC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F8309DA-F4CE-447E-AC0D-0109D5881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5A02A-3BB6-4F19-8EFD-F7FF20FABC33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1B59-D6B3-4510-ACCF-B5842516B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23AF4-C6B2-43CF-B4C9-97381A368E6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12FE8-955C-49EC-A4A4-7B688151C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38AED-4FA8-4E05-8666-F83A81A78582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1514F-66B8-4AF9-A5FD-725C3936F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90517-EE58-4E9B-BF4D-FE03C34ACAA0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BFBA9-2783-4B90-A42D-E6FC43F5C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3CCF6-171B-4280-B4A5-E709096BEA4A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6C920-CBFB-4DB9-9E68-86BCF1900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3CCCE-2EBC-4638-9E67-E4D9DA07EF3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87E9F-9D94-4E55-B530-6CDE87F52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A5935-76D8-4834-AB5D-60E481198402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2BDE4-732E-4D53-A6B8-883ABD0C2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DF4FE-37F0-4951-A2F1-48C4EB31F762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A7674-56D4-466E-8914-77253E1C2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400AE-93C4-43D5-8216-F963FD9F27F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6C85E-3245-4BEC-9799-8403F6493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D24A4-A3AB-4C7A-A6B0-6EEFB224709F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DDE3-1117-4C19-89AA-3B881C83D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236FF-B832-453E-88EB-9E74998372F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44D83-8FA6-4C23-BCF1-C945B5E4AE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5FC8F3-E51F-4CC5-B5FB-54291DC2F40B}" type="datetimeFigureOut">
              <a:rPr lang="ru-RU"/>
              <a:pPr>
                <a:defRPr/>
              </a:pPr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7BEEA1-AF44-4902-A4E5-A057BCB28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Олимпиадные задания по математике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5" y="3886200"/>
            <a:ext cx="2771775" cy="2971800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МАОУ «СОШ № 2»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г. Лениногорска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М. </a:t>
            </a:r>
            <a:r>
              <a:rPr lang="ru-RU" sz="28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Бунчеева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9. Поможем </a:t>
            </a:r>
            <a:r>
              <a:rPr lang="ru-RU" sz="3600" b="1" i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Пингвинчику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75" y="1571625"/>
            <a:ext cx="6186488" cy="4525963"/>
          </a:xfrm>
        </p:spPr>
        <p:txBody>
          <a:bodyPr rtlCol="0">
            <a:normAutofit fontScale="92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Пингвин строит себе домик изо льда. Осталось достроить крышу. Но он никак не может выбрать, какую взять льдинку. Помоги ему, дружок !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A;   b) B;   c) C;  d) E;   e) K;  f) M;   j) P;   h) H.</a:t>
            </a:r>
            <a:endParaRPr lang="ru-RU" sz="35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857375"/>
            <a:ext cx="2262187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10. Что закрыл вопросик ?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3571875"/>
            <a:ext cx="7900987" cy="25542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число закрыл вопросик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  </a:t>
            </a:r>
            <a:r>
              <a:rPr lang="ru-RU" sz="4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6.   </a:t>
            </a:r>
            <a:endParaRPr lang="ru-RU" sz="4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2" descr="z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101725"/>
            <a:ext cx="84296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11. Необыкновенные машины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50" y="1071563"/>
            <a:ext cx="6215063" cy="4786312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пришли на фабрику (рисунок слева). </a:t>
            </a:r>
            <a:b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Внутри фабрики особые "машины" : они изменяют цвет поступающей к ним </a:t>
            </a:r>
            <a:r>
              <a:rPr lang="ru-RU" sz="9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детальки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Посмотри, дружок, на рисунок внутри фабрики. И ты увидишь, что красный цвет переходит в синий (видишь там указывающую стрелочку ?)   А синий, как ты видишь - изменяется на зеленый. </a:t>
            </a:r>
            <a:b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что красный квадратик стал - синим, зеленый кружочек- стал красным, а синий треугольник - стал зеленым.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 если на "вход" этих машин поступят </a:t>
            </a:r>
            <a:r>
              <a:rPr lang="ru-RU" sz="9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детальки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нарисованы на рисунке слева, какими эти </a:t>
            </a:r>
            <a:r>
              <a:rPr lang="ru-RU" sz="9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детальки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станут на "выходе"?  </a:t>
            </a: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2" descr="z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725" y="1643063"/>
            <a:ext cx="24542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z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3929063"/>
            <a:ext cx="2519363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 descr="z5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7238" y="6000750"/>
            <a:ext cx="54022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7858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12. Улитка поднимается вверх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0" y="1143000"/>
            <a:ext cx="6500813" cy="5286375"/>
          </a:xfrm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Улитка за 2 мин. проползает по грибу 2 см вверх. Затем 1 мин. отдыхает и моментально соскальзывает вниз на 1 см.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После этого она снова начинает подниматься вверх все в той же манере.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какой высоте она будет через 5 минут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см;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 см; 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 см; 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 см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4340" name="Picture 3" descr="z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1500188"/>
            <a:ext cx="22320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9286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13. Замок с секретом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88" y="1214438"/>
            <a:ext cx="6615112" cy="5143500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Даниил закрыл свой велосипед на замок с секретным кодом, составленным из двух цифр </a:t>
            </a:r>
            <a:r>
              <a:rPr lang="ru-RU" sz="9600" b="1" i="1" dirty="0" smtClean="0">
                <a:solidFill>
                  <a:srgbClr val="002060"/>
                </a:solidFill>
              </a:rPr>
              <a:t>и обратил внимание, что сумма этих </a:t>
            </a: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цифр равна 10. 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Назавтра он забыл этот код, но, к счастью, запомнил сумму цифр кода.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Он решил выписать все возможные варианты на листочке.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Сколько пройдет времени, и Даниил наверняка сможет освободить свой велосипед, если на проверку одного кода ему нужна 1 минута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 мин.;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6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7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8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9 мин.;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10 мин.;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9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9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11 мин.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5364" name="Picture 2" descr="z1-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214438"/>
            <a:ext cx="158115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z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571875"/>
            <a:ext cx="1343025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857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14. Посчитаем спички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4929188"/>
            <a:ext cx="8143875" cy="1571625"/>
          </a:xfrm>
        </p:spPr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всего спичек во всех коробочках вместе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27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28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36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45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55 спичек;   </a:t>
            </a:r>
            <a:r>
              <a:rPr lang="ru-RU" sz="5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5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60 спичек.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5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357188" y="928688"/>
            <a:ext cx="8501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решения головоломок из спичек учитель принес в класс 10 коробочек.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75" y="1571625"/>
          <a:ext cx="5072063" cy="3762375"/>
        </p:xfrm>
        <a:graphic>
          <a:graphicData uri="http://schemas.openxmlformats.org/drawingml/2006/table">
            <a:tbl>
              <a:tblPr/>
              <a:tblGrid>
                <a:gridCol w="2952750"/>
                <a:gridCol w="2119313"/>
              </a:tblGrid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первой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- 1 спичка,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Во второй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- 2 спички,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третьей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- 3 спички,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четвертой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- 4 спички,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пятой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- 5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шестой коробочке </a:t>
                      </a:r>
                      <a:endParaRPr kumimoji="0" lang="ru-RU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- 6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седьмой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- 7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восьмой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- 8 спичек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девятой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- 9 спичек,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десятой коробочке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A0300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- 10 спичек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10" name="Picture 1" descr="z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2428875"/>
            <a:ext cx="18954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15. Разгадываем математический ребус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714750" y="1428750"/>
            <a:ext cx="4972050" cy="43576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Расставьте числа 1, 2, 3, 4, 5 в колонке и в строчке из диназавриков так, чтобы сумма чисел как в колонке, так и в строчке, была бы равна 9 !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Какое число стоит на месте вопроса ?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 1 ;   b) 2 ;   c) 3 ;   d) 4 ;   e) 5 .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412" name="Picture 1" descr="z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785938"/>
            <a:ext cx="32099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6429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16. Погонщики верблюдов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Одно- и двугорбые верблюды пересекают пустыню. У всех у них 14 горбов и 40 ног.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каждом втором двугорбом верблюде сидит погонщик.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всего погонщиков путешествуют вместе с верблюдами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 погонщик  ;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 погонщика;  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3 погонщика;  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 погонщика;   </a:t>
            </a:r>
            <a:r>
              <a:rPr lang="ru-RU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 погонщиков.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8436" name="Picture 1" descr="z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63" y="1643063"/>
            <a:ext cx="24177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17. Верные друзья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38" y="1600200"/>
            <a:ext cx="6329362" cy="4525963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Пятачок хочет вставить в три разные рамки портреты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Тигры и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Иа-Иа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Он может разместить портрет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Винни-Пуха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розовой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рамочке, Тигры - бирюзовой, а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Иа-Иа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в коричневой.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А сколько всего разных способов есть у Пятачка, чтобы разместить портреты своих друзей 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1 способ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2 способа;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3 способа;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4 способов;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5 способов;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6 способов.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2" descr="z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643063"/>
            <a:ext cx="22399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z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143375"/>
            <a:ext cx="16795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7143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18. Продолжим логический ряд !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1285875"/>
            <a:ext cx="7358063" cy="40719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Вами логическая последовательность 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Какая фигура является следующей в последовательности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484" name="Picture 2" descr="z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2643188"/>
            <a:ext cx="34131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z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175" y="5214938"/>
            <a:ext cx="74945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88"/>
            <a:ext cx="7772400" cy="10001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1.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отчество у мамы ?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8" y="2643188"/>
            <a:ext cx="7572375" cy="371475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Васиного отца зовут Иван Николаевич,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дедушку - Семен Петрович.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отчество у Васиной мамы?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Ивановна;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Николаевна;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Петровна;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Семеновна;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Невозможно определить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28750"/>
            <a:ext cx="232727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3" descr="z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1093788"/>
            <a:ext cx="1071562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714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19. Весна пришла !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25" y="1071563"/>
            <a:ext cx="5400675" cy="550068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приходом весны школьники младших классов решили посадить кактусы в пустыне.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посадили в одну линию 19 кактусов. Расстояние между каждыми двумя кактусами постоянное и равно 1 метру. Чему равно расстояние между первым и последним кактусом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17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b) 18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c) 19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d) 20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e) 21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м.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785938"/>
            <a:ext cx="311626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20. В гости к Бабе-Яге</a:t>
            </a: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88" y="2428875"/>
            <a:ext cx="7186612" cy="4071938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От Кощея Бессмертного до Кикиморы ведут три дороги (№1, №2, №3).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От Кикиморы до Бабы-Яги - 2 дороги (№4, №5).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Сколькими способами может добраться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Кощей до Бабы-Яги, заходя в гости к Кикиморе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2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b) 3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 c) 4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d) 5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e) 6 c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 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2" descr="z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5"/>
            <a:ext cx="14287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z2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1000125"/>
            <a:ext cx="56435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7858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21. Конфеты и логика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63" y="1357313"/>
            <a:ext cx="6472237" cy="4786312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Мой дедушка очень любит розыгрыши. Он закрыл дверь комнаты, где моя бабушка хранит конфеты, на ключ. Ключ он положил в одну из коробочек, которые он замаркировал так: А, Б, 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Затем он прикрепил записочки к каждой коробочке: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А) Ключ не в коробке Б</a:t>
            </a:r>
            <a:b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Ключ не в этой коробке</a:t>
            </a:r>
            <a:b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Ключ в этой коробке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Бабушка сказала мне, что некоторые из этих утверждений правильные, а некоторые - ложные.</a:t>
            </a:r>
            <a:b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если, не заглядывая в коробочки, я протяну дедушке коробочку, в которой будет лежать ключ, у меня будет столько конфет, сколько я захочу.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Какую коробочку надо протянуть дедушке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72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А;  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Б;  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В;   </a:t>
            </a:r>
            <a:r>
              <a:rPr lang="ru-RU" sz="7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 Невозможно определить.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  </a:t>
            </a:r>
            <a:endParaRPr lang="ru-RU" sz="7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72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3556" name="Picture 2" descr="z3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571625"/>
            <a:ext cx="15001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z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5"/>
            <a:ext cx="1971675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22. Сколько способов ? </a:t>
            </a:r>
            <a:r>
              <a:rPr lang="ru-RU" sz="4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38" y="1600200"/>
            <a:ext cx="5757862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Сколькими способами Юля может прочитать имя своего любимого кота </a:t>
            </a:r>
            <a:r>
              <a:rPr lang="ru-RU" sz="39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Марсика</a:t>
            </a:r>
            <a:r>
              <a:rPr lang="ru-RU" sz="39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ей разрешено двигаться только вправо или вниз ? </a:t>
            </a:r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7;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10;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12;  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13.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4580" name="Picture 2" descr="z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3643313"/>
            <a:ext cx="116840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 descr="z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428750"/>
            <a:ext cx="203358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25"/>
            <a:ext cx="9144000" cy="9286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23. Весы для детей на ярмарке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500" y="1214438"/>
            <a:ext cx="6972300" cy="4911725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ярмарке установили громадные рычажные весы для взвешивания детей.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Если посадить Анну и Олега вместе, на одну чашу, то на другую чашу надо поставить груз весом 82 кг, чтобы уравновесить их.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Если посадить детей по разные стороны, нужно добавить груз весом 12 кг на чашу, где сидит Анна, чтобы весы были в равновесии.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весит Олег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Найдите вес Олега и скажите, чему равна сумма цифр этого числа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14;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10;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6.  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5604" name="Picture 2" descr="z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071688"/>
            <a:ext cx="95408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 descr="z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929063"/>
            <a:ext cx="131921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24. Что дороже ?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0" y="1285875"/>
            <a:ext cx="5829300" cy="4840288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того, как Сереже сказали, что 7 карандашей стоят дороже, чем 8 тетрадей, его спросили 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"Что дороже стоит, 8 карандашей или 9 тетрадей ?"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А если спросят Вас, что Вы ответите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 карандашей стоят столько же, сколько 9 тетрадей;</a:t>
            </a:r>
            <a:b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 карандашей стоят дороже 9 тетрадей;  </a:t>
            </a:r>
            <a:b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 карандашей стоят дешевле 9 тетрадей.</a:t>
            </a: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285750"/>
            <a:ext cx="82296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i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6629" name="Picture 2" descr="z6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357313"/>
            <a:ext cx="1635125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 descr="z6b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357563"/>
            <a:ext cx="13747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4" descr="z6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5000625"/>
            <a:ext cx="1217612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25. Весна пришла !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357563" y="1600200"/>
            <a:ext cx="5329237" cy="39719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приходом весны школьники младших классов решили посадить кактусы в пустыне.</a:t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посадили в одну линию 19 кактусов.</a:t>
            </a:r>
            <a:b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Расстояние между каждыми двумя кактусами постоянное и равно 1 метру. </a:t>
            </a:r>
          </a:p>
          <a:p>
            <a:pPr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Чему равно расстояние между первым и последним кактусом ? </a:t>
            </a:r>
          </a:p>
          <a:p>
            <a:pPr>
              <a:buFont typeface="Arial" charset="0"/>
              <a:buNone/>
            </a:pPr>
            <a:endParaRPr lang="ru-RU" sz="2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2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30400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Прямоугольник 4"/>
          <p:cNvSpPr>
            <a:spLocks noChangeArrowheads="1"/>
          </p:cNvSpPr>
          <p:nvPr/>
        </p:nvSpPr>
        <p:spPr bwMode="auto">
          <a:xfrm>
            <a:off x="3643313" y="564356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7654" name="Прямоугольник 5"/>
          <p:cNvSpPr>
            <a:spLocks noChangeArrowheads="1"/>
          </p:cNvSpPr>
          <p:nvPr/>
        </p:nvSpPr>
        <p:spPr bwMode="auto">
          <a:xfrm rot="10800000" flipV="1">
            <a:off x="1285875" y="5900738"/>
            <a:ext cx="72151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(a) 17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(b) 18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(c) 19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(d) 20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(e) 21 </a:t>
            </a:r>
            <a:r>
              <a:rPr lang="ru-RU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4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</a:t>
            </a:r>
            <a:endParaRPr lang="ru-RU" sz="2400" b="1" i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7032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26. На каком месте ?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75" y="1600200"/>
            <a:ext cx="6257925" cy="40433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Художник нарисовал 5 красивых кругов.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Лиловый круг был самый маленький. Желтый меньше, чем зеленый. </a:t>
            </a:r>
            <a:b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Однако, </a:t>
            </a:r>
            <a:r>
              <a:rPr lang="ru-RU" sz="11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больше, чем желтый и зеленый, но меньше, чем красный.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Расположи все круги в порядке уменьшения их размеров.</a:t>
            </a:r>
            <a:b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место занял желтый круг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1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  <a:r>
              <a:rPr lang="ru-RU" sz="11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1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 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2" descr="z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571750"/>
            <a:ext cx="21050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27. Разгадываем математический ребус ! </a:t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Расставь в свободных клетках квадрата числа 4, 5, 6, 7, 8, 9 так, чтобы сумма чисел в каждой строке, в каждом столбце и по диагоналям были равны 15.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Какое число оказалось в центральной ячейке квадрата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9;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7;  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6;  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5;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4;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9700" name="Picture 2" descr="z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857375"/>
            <a:ext cx="20193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z2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143375"/>
            <a:ext cx="1704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28. Человек проснулся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313" y="1600200"/>
            <a:ext cx="6186487" cy="4525963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Спящий человек проснулся среди ночи и посмотрел на свои часы. Часы показывали 3 часа, но они стояли. Он завел часы и снова заснул.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Проснулся он от боя часов на дворцовой площади. Они пробили 7 раз. Человек проверил свои часы. Они показывали 6 часов.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Во сколько часов среди ночи проснулся человек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 ч.;   </a:t>
            </a:r>
            <a:r>
              <a:rPr lang="ru-RU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 ч.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2" descr="z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1857375"/>
            <a:ext cx="204946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3" descr="z3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048125"/>
            <a:ext cx="176847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2. Чемодан с наклейками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63" y="1500188"/>
            <a:ext cx="6643687" cy="4286250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Костин папа часто ездит в командировку.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В какой город он ездит чаще всего, если, по возвращении домой, он приклеивает наклейки с названием города, на свой чемодан ? Внимательно посмотри на рисунок, найди такой город, а потом посмотри в ответы.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100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75"/>
            <a:ext cx="26431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Прямоугольник 4"/>
          <p:cNvSpPr>
            <a:spLocks noChangeArrowheads="1"/>
          </p:cNvSpPr>
          <p:nvPr/>
        </p:nvSpPr>
        <p:spPr bwMode="auto">
          <a:xfrm>
            <a:off x="1000125" y="5500688"/>
            <a:ext cx="72866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a) Лондон;   b) Дели;   c) Минск;   d) Нью-Йорк;   e) Осло.   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29. Сколько фотографий ?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3071813" y="1285875"/>
            <a:ext cx="5614987" cy="47863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долгой разлукой пятеро друзей обменялись фотографиями: каждый дал каждому по одной своей фотографии. 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им для этого понадобилось фотографий? 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a) 5;   b) 10;  c) 14; </a:t>
            </a:r>
          </a:p>
          <a:p>
            <a:pPr>
              <a:buFont typeface="Arial" charset="0"/>
              <a:buNone/>
            </a:pPr>
            <a:r>
              <a:rPr lang="ru-RU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               d) 16;   e) 18;   f) 20  </a:t>
            </a:r>
          </a:p>
          <a:p>
            <a:endParaRPr lang="ru-RU" smtClean="0"/>
          </a:p>
        </p:txBody>
      </p:sp>
      <p:pic>
        <p:nvPicPr>
          <p:cNvPr id="31748" name="Picture 2" descr="z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843463"/>
            <a:ext cx="4214813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z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463675"/>
            <a:ext cx="18573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30. Сколько было яблок ?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63" y="1600200"/>
            <a:ext cx="6472237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Сережин дядя продает яблоки на рынке. Он привез 6 ящиков яблок на продажу, и в каждый из них положил одинаковое количество яблок.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Он продал по 18 яблок из каждого ящика. И тогда у него осталось ровно столько яблок, сколько он имел в 4-х ящиках первоначально.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всего яблок было у него в одном ящике первоначально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72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68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54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              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36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</a:t>
            </a:r>
            <a:r>
              <a:rPr lang="ru-RU" sz="26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e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18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.;  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 </a:t>
            </a:r>
            <a:r>
              <a:rPr lang="ru-RU" sz="2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ябл</a:t>
            </a:r>
            <a:r>
              <a:rPr lang="ru-RU" sz="2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2772" name="Picture 4" descr="z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928813"/>
            <a:ext cx="21431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z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857375"/>
            <a:ext cx="1500188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31. Друзья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25" y="1600200"/>
            <a:ext cx="5972175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Максим, Алекс и Стас - друзья. Каждый из них ходит на разный спортивный кружок: плавание, теннис и футбол.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Футболист - единственный ребенок в семье,  и он - самый младший из друзей.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Максим учится в классе с </a:t>
            </a:r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сестрой Алекса,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он старше любителя тенниса.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Кто занимается теннисом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Максим;   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Алекс;   </a:t>
            </a:r>
            <a:r>
              <a:rPr lang="ru-RU" sz="24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Стас  </a:t>
            </a:r>
            <a:endParaRPr lang="ru-RU" sz="24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2" descr="z6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600" y="1239838"/>
            <a:ext cx="2303463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 descr="z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076700"/>
            <a:ext cx="2338388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3. Играем в кубики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500063" y="2714625"/>
            <a:ext cx="8229600" cy="3786188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блоков было использовано, чтобы построить фигуру, расположенную слева ?</a:t>
            </a:r>
          </a:p>
          <a:p>
            <a:pPr algn="just">
              <a:buFont typeface="Arial" charset="0"/>
              <a:buNone/>
            </a:pP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Если вы уже посчитали, поищите свое число в списке ответов : </a:t>
            </a:r>
          </a:p>
          <a:p>
            <a:pPr>
              <a:buFont typeface="Arial" charset="0"/>
              <a:buNone/>
            </a:pPr>
            <a:r>
              <a:rPr lang="ru-RU" sz="3600" b="1" i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a) 10;   b) 13;   c) 14;  d) 15. </a:t>
            </a:r>
          </a:p>
          <a:p>
            <a:pPr>
              <a:buFont typeface="Arial" charset="0"/>
              <a:buNone/>
            </a:pPr>
            <a:endParaRPr lang="ru-RU" sz="3600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927100"/>
            <a:ext cx="2071688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 descr="z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1071563"/>
            <a:ext cx="2149475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19150" y="0"/>
            <a:ext cx="7791450" cy="1428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4. Решаем ребусы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88" y="1285875"/>
            <a:ext cx="6072187" cy="4071938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каждым многоугольником спрятались цифры : 0, 2, 4.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Посмотри внимательно на каждый из трех примеров и определи числа, спрятавшиеся за фигурами.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Помни: у одинаковых фигур -  числа, у разных - разные. Какое число спряталось за треугольником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0;   </a:t>
            </a:r>
            <a:r>
              <a:rPr lang="ru-RU" sz="1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1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2;   </a:t>
            </a:r>
            <a:r>
              <a:rPr lang="ru-RU" sz="1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4.</a:t>
            </a:r>
            <a:r>
              <a:rPr lang="ru-RU" sz="12800" b="1" i="1" dirty="0" smtClean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1200" b="1" dirty="0"/>
          </a:p>
        </p:txBody>
      </p:sp>
      <p:pic>
        <p:nvPicPr>
          <p:cNvPr id="6148" name="Picture 2" descr="z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643063"/>
            <a:ext cx="23431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5. Считаем ступеньки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38" y="1071563"/>
            <a:ext cx="6900862" cy="5054600"/>
          </a:xfrm>
        </p:spPr>
        <p:txBody>
          <a:bodyPr rtlCol="0"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Сережа поднимается по лестнице. Каждый раз он перепрыгивает через одну ступеньку.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Сейчас он - на третьей ступеньке.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какой ступеньке он окажется, сделав три своих "шага"?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Если вы уже посчитали, поищите свое число в списке ответов 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9;   </a:t>
            </a: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8;   </a:t>
            </a: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6;   </a:t>
            </a:r>
            <a:r>
              <a:rPr lang="ru-RU" sz="4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5.  </a:t>
            </a:r>
            <a: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785813"/>
            <a:ext cx="1357313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9286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6. Вернуться вовремя !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88" y="1285875"/>
            <a:ext cx="6615112" cy="5214938"/>
          </a:xfrm>
        </p:spPr>
        <p:txBody>
          <a:bodyPr rtlCol="0"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подружки: Лена, Катя и Вера договорились погулять в парке и вернуться домой в 12 часов 30 минут.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Лена живет в десяти минутах от парка, Кате добираться до дома один час, а Вере - 40 мин.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сколько должна покинуть своих подруг девочка, которой добираться до дома дольше всех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12 час.20 мин;   </a:t>
            </a: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 час.30 мин;   </a:t>
            </a: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 час.40 мин;   </a:t>
            </a:r>
            <a:r>
              <a:rPr lang="ru-RU" sz="4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11 час.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842963"/>
            <a:ext cx="1828800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7. Математика дождя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75" y="1600200"/>
            <a:ext cx="5686425" cy="4525963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человека ждали три часа, когда прекратится дождь.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Сколько времени ждал каждый из них 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 час;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часа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 часа;   </a:t>
            </a:r>
            <a:r>
              <a:rPr lang="ru-RU" sz="3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9 часов.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1428750"/>
            <a:ext cx="27209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0715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8. Сколько страниц отсутствует ?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50" y="1600200"/>
            <a:ext cx="6686550" cy="4525963"/>
          </a:xfrm>
        </p:spPr>
        <p:txBody>
          <a:bodyPr rtlCol="0">
            <a:normAutofit fontScale="92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Несколько страниц пропущено в открытой книге.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 левой странице девочка увидела номер страницы - 12, а на правой - 15.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Сколько страниц было пропущено?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1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2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3стр;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35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5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 4 стр.</a:t>
            </a:r>
            <a:r>
              <a:rPr lang="ru-RU" sz="3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0244" name="Picture 2" descr="Развивающие занятия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1500188"/>
            <a:ext cx="21526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1375</Words>
  <Application>Microsoft Office PowerPoint</Application>
  <PresentationFormat>Экран (4:3)</PresentationFormat>
  <Paragraphs>196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Calibri</vt:lpstr>
      <vt:lpstr>Arial</vt:lpstr>
      <vt:lpstr>Times New Roman</vt:lpstr>
      <vt:lpstr>Verdana</vt:lpstr>
      <vt:lpstr>Тема Office</vt:lpstr>
      <vt:lpstr>Олимпиадные задания по математике</vt:lpstr>
      <vt:lpstr> Задача 1. Какое отчество у мамы ? </vt:lpstr>
      <vt:lpstr>Задача 2. Чемодан с наклейками </vt:lpstr>
      <vt:lpstr>Задача 3. Играем в кубики  </vt:lpstr>
      <vt:lpstr>Задача 4. Решаем ребусы </vt:lpstr>
      <vt:lpstr>Задача 5. Считаем ступеньки  </vt:lpstr>
      <vt:lpstr>Задача 6. Вернуться вовремя !  </vt:lpstr>
      <vt:lpstr>Задача 7. Математика дождя  </vt:lpstr>
      <vt:lpstr>Задача 8. Сколько страниц отсутствует ?  </vt:lpstr>
      <vt:lpstr>Задача 9. Поможем Пингвинчику! </vt:lpstr>
      <vt:lpstr>Задача 10. Что закрыл вопросик ? </vt:lpstr>
      <vt:lpstr> Задача 11. Необыкновенные машины </vt:lpstr>
      <vt:lpstr>Задача 12. Улитка поднимается вверх  </vt:lpstr>
      <vt:lpstr>Задача 13. Замок с секретом  </vt:lpstr>
      <vt:lpstr> Задача 14. Посчитаем спички  </vt:lpstr>
      <vt:lpstr>Задача 15. Разгадываем математический ребус </vt:lpstr>
      <vt:lpstr>Задача 16. Погонщики верблюдов </vt:lpstr>
      <vt:lpstr>Задача 17. Верные друзья</vt:lpstr>
      <vt:lpstr>Задача 18. Продолжим логический ряд ! </vt:lpstr>
      <vt:lpstr> Задача 19. Весна пришла !  </vt:lpstr>
      <vt:lpstr>Задача 20. В гости к Бабе-Яге </vt:lpstr>
      <vt:lpstr> Задача 21. Конфеты и логика  </vt:lpstr>
      <vt:lpstr> Задача 22. Сколько способов ?  </vt:lpstr>
      <vt:lpstr>Задача 23. Весы для детей на ярмарке  </vt:lpstr>
      <vt:lpstr>  Задача 24. Что дороже ?   </vt:lpstr>
      <vt:lpstr>Задача 25. Весна пришла !  </vt:lpstr>
      <vt:lpstr>  Задача 26. На каком месте ?   </vt:lpstr>
      <vt:lpstr> Задача 27. Разгадываем математический ребус !  </vt:lpstr>
      <vt:lpstr>Задача 28. Человек проснулся  </vt:lpstr>
      <vt:lpstr>Задача 29. Сколько фотографий ?  </vt:lpstr>
      <vt:lpstr>Задача 30. Сколько было яблок ?  </vt:lpstr>
      <vt:lpstr>Задача 31. Друзья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User</cp:lastModifiedBy>
  <cp:revision>110</cp:revision>
  <dcterms:created xsi:type="dcterms:W3CDTF">2010-09-20T03:43:04Z</dcterms:created>
  <dcterms:modified xsi:type="dcterms:W3CDTF">2016-11-30T15:37:46Z</dcterms:modified>
</cp:coreProperties>
</file>